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8" r:id="rId4"/>
    <p:sldId id="271" r:id="rId5"/>
    <p:sldId id="272" r:id="rId6"/>
    <p:sldId id="276" r:id="rId7"/>
    <p:sldId id="273" r:id="rId8"/>
    <p:sldId id="27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5D22"/>
    <a:srgbClr val="DF6324"/>
    <a:srgbClr val="E95625"/>
    <a:srgbClr val="FF8200"/>
    <a:srgbClr val="D9D9D9"/>
    <a:srgbClr val="BFBFBF"/>
    <a:srgbClr val="FFFFFF"/>
    <a:srgbClr val="EA5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7" autoAdjust="0"/>
    <p:restoredTop sz="84196" autoAdjust="0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CA396-4ABF-FE49-9EEF-418926A893DE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2CB88-AA52-3B49-BC1A-ED9365B351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52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2CB88-AA52-3B49-BC1A-ED9365B3516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9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How</a:t>
            </a:r>
            <a:r>
              <a:rPr lang="en-AU" baseline="0" dirty="0" smtClean="0"/>
              <a:t> it works video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2CB88-AA52-3B49-BC1A-ED9365B3516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72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986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96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44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38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72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01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980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34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360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840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23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C8178-AE79-8249-974A-A7906659C8C7}" type="datetimeFigureOut">
              <a:rPr lang="en-US" smtClean="0"/>
              <a:t>10/26/16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032D-E972-D04D-AA26-DE1E3C9E87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32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slide" Target="slide4.xml"/><Relationship Id="rId6" Type="http://schemas.openxmlformats.org/officeDocument/2006/relationships/slide" Target="slide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4222"/>
            <a:ext cx="9142593" cy="6096000"/>
          </a:xfrm>
          <a:prstGeom prst="rect">
            <a:avLst/>
          </a:prstGeom>
        </p:spPr>
      </p:pic>
      <p:pic>
        <p:nvPicPr>
          <p:cNvPr id="5" name="Picture 4" descr="KTbanner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778" y="1228887"/>
            <a:ext cx="1820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solidFill>
                  <a:schemeClr val="bg1"/>
                </a:solidFill>
              </a:rPr>
              <a:t>On the Spot Courier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3222" y="2762573"/>
            <a:ext cx="5432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smtClean="0">
                <a:solidFill>
                  <a:schemeClr val="bg1"/>
                </a:solidFill>
              </a:rPr>
              <a:t>Get your package there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1820333" y="3922889"/>
            <a:ext cx="2525889" cy="903111"/>
          </a:xfrm>
          <a:prstGeom prst="rect">
            <a:avLst/>
          </a:prstGeom>
          <a:solidFill>
            <a:srgbClr val="E9562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START ORDERING</a:t>
            </a:r>
            <a:endParaRPr lang="en-AU" dirty="0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4611511" y="3922889"/>
            <a:ext cx="2525889" cy="903111"/>
          </a:xfrm>
          <a:prstGeom prst="rect">
            <a:avLst/>
          </a:prstGeom>
          <a:solidFill>
            <a:srgbClr val="E9562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HOW IT WORKS</a:t>
            </a:r>
            <a:endParaRPr lang="en-AU" dirty="0"/>
          </a:p>
        </p:txBody>
      </p:sp>
      <p:grpSp>
        <p:nvGrpSpPr>
          <p:cNvPr id="17" name="Group 16"/>
          <p:cNvGrpSpPr/>
          <p:nvPr/>
        </p:nvGrpSpPr>
        <p:grpSpPr>
          <a:xfrm>
            <a:off x="-1" y="5954889"/>
            <a:ext cx="9144001" cy="1806222"/>
            <a:chOff x="-1" y="5954889"/>
            <a:chExt cx="9144001" cy="1806222"/>
          </a:xfrm>
        </p:grpSpPr>
        <p:sp>
          <p:nvSpPr>
            <p:cNvPr id="14" name="Rectangle 13"/>
            <p:cNvSpPr/>
            <p:nvPr/>
          </p:nvSpPr>
          <p:spPr>
            <a:xfrm>
              <a:off x="-1" y="5954889"/>
              <a:ext cx="9144001" cy="180622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84854" y="6222999"/>
              <a:ext cx="4497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 smtClean="0">
                  <a:solidFill>
                    <a:schemeClr val="bg1">
                      <a:lumMod val="50000"/>
                    </a:schemeClr>
                  </a:solidFill>
                </a:rPr>
                <a:t>Need a hand with </a:t>
              </a:r>
              <a:r>
                <a:rPr lang="en-AU" sz="2400" smtClean="0">
                  <a:solidFill>
                    <a:schemeClr val="bg1">
                      <a:lumMod val="50000"/>
                    </a:schemeClr>
                  </a:solidFill>
                </a:rPr>
                <a:t>your package? </a:t>
              </a:r>
              <a:endParaRPr lang="en-AU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94556" y="6858000"/>
              <a:ext cx="57714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/>
                <a:t>We offer fast, efficient and affordable package delivery solutions</a:t>
              </a:r>
              <a:endParaRPr lang="en-A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86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"/>
            <a:ext cx="9144001" cy="255411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" name="Group 2"/>
          <p:cNvGrpSpPr/>
          <p:nvPr/>
        </p:nvGrpSpPr>
        <p:grpSpPr>
          <a:xfrm>
            <a:off x="0" y="1495778"/>
            <a:ext cx="9144000" cy="1495778"/>
            <a:chOff x="0" y="1495778"/>
            <a:chExt cx="9144000" cy="1495778"/>
          </a:xfrm>
        </p:grpSpPr>
        <p:grpSp>
          <p:nvGrpSpPr>
            <p:cNvPr id="35" name="Group 34"/>
            <p:cNvGrpSpPr/>
            <p:nvPr/>
          </p:nvGrpSpPr>
          <p:grpSpPr>
            <a:xfrm>
              <a:off x="0" y="1495778"/>
              <a:ext cx="9144000" cy="1495778"/>
              <a:chOff x="0" y="1495778"/>
              <a:chExt cx="9144000" cy="149577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0" y="1495778"/>
                <a:ext cx="9144000" cy="1495778"/>
              </a:xfrm>
              <a:prstGeom prst="rect">
                <a:avLst/>
              </a:prstGeom>
              <a:solidFill>
                <a:srgbClr val="DF6324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91446" y="1636888"/>
                <a:ext cx="903110" cy="91722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325511" y="1636888"/>
                <a:ext cx="903110" cy="91722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934177" y="1636888"/>
                <a:ext cx="903110" cy="91722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568242" y="1636888"/>
                <a:ext cx="903110" cy="91722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196666" y="1636888"/>
                <a:ext cx="903110" cy="91722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AU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5002" y="2554110"/>
                <a:ext cx="1185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smtClean="0">
                    <a:solidFill>
                      <a:schemeClr val="bg1"/>
                    </a:solidFill>
                  </a:rPr>
                  <a:t>FEATURES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297289" y="2551287"/>
                <a:ext cx="1185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smtClean="0">
                    <a:solidFill>
                      <a:schemeClr val="bg1"/>
                    </a:solidFill>
                  </a:rPr>
                  <a:t>PRICING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860800" y="2554110"/>
                <a:ext cx="1185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smtClean="0">
                    <a:solidFill>
                      <a:schemeClr val="bg1"/>
                    </a:solidFill>
                  </a:rPr>
                  <a:t>SUPPORT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283202" y="2551287"/>
                <a:ext cx="1603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smtClean="0">
                    <a:solidFill>
                      <a:schemeClr val="bg1"/>
                    </a:solidFill>
                  </a:rPr>
                  <a:t>TESTIMONIALS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340595" y="2551287"/>
                <a:ext cx="6886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 smtClean="0">
                    <a:solidFill>
                      <a:schemeClr val="bg1"/>
                    </a:solidFill>
                  </a:rPr>
                  <a:t>FAQ</a:t>
                </a:r>
                <a:endParaRPr lang="en-AU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5-Point Star 38">
              <a:hlinkClick r:id="" action="ppaction://noaction"/>
            </p:cNvPr>
            <p:cNvSpPr/>
            <p:nvPr/>
          </p:nvSpPr>
          <p:spPr>
            <a:xfrm>
              <a:off x="859649" y="1792111"/>
              <a:ext cx="566702" cy="566702"/>
            </a:xfrm>
            <a:prstGeom prst="star5">
              <a:avLst/>
            </a:prstGeom>
            <a:solidFill>
              <a:srgbClr val="E95625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AU">
                <a:solidFill>
                  <a:srgbClr val="E95625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62320" y="3580798"/>
            <a:ext cx="480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chemeClr val="bg1">
                    <a:lumMod val="50000"/>
                  </a:schemeClr>
                </a:solidFill>
              </a:rPr>
              <a:t>Click one of above to learn more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Bent-Up Arrow 23"/>
          <p:cNvSpPr/>
          <p:nvPr/>
        </p:nvSpPr>
        <p:spPr>
          <a:xfrm>
            <a:off x="2410013" y="3389872"/>
            <a:ext cx="4786653" cy="822960"/>
          </a:xfrm>
          <a:prstGeom prst="bentUpArrow">
            <a:avLst/>
          </a:prstGeom>
          <a:solidFill>
            <a:srgbClr val="EA5F25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5" name="Picture 24" descr="online_support2.png">
            <a:hlinkClick r:id="" action="ppaction://noactio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83" y="1792111"/>
            <a:ext cx="637476" cy="625128"/>
          </a:xfrm>
          <a:prstGeom prst="rect">
            <a:avLst/>
          </a:prstGeom>
        </p:spPr>
      </p:pic>
      <p:pic>
        <p:nvPicPr>
          <p:cNvPr id="36" name="Picture 35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97" y="1924716"/>
            <a:ext cx="731429" cy="316509"/>
          </a:xfrm>
          <a:prstGeom prst="rect">
            <a:avLst/>
          </a:prstGeom>
        </p:spPr>
      </p:pic>
      <p:pic>
        <p:nvPicPr>
          <p:cNvPr id="40" name="Picture 39" descr="testimonials.png">
            <a:hlinkClick r:id="" action="ppaction://noaction"/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40" y="1792111"/>
            <a:ext cx="787940" cy="614832"/>
          </a:xfrm>
          <a:prstGeom prst="rect">
            <a:avLst/>
          </a:prstGeom>
        </p:spPr>
      </p:pic>
      <p:pic>
        <p:nvPicPr>
          <p:cNvPr id="41" name="Picture 40">
            <a:hlinkClick r:id="" action="ppaction://noaction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09" y="1668184"/>
            <a:ext cx="844223" cy="84422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441429" y="234832"/>
            <a:ext cx="449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>
                <a:solidFill>
                  <a:schemeClr val="bg1">
                    <a:lumMod val="50000"/>
                  </a:schemeClr>
                </a:solidFill>
              </a:rPr>
              <a:t>Need a hand with </a:t>
            </a:r>
            <a:r>
              <a:rPr lang="en-AU" sz="2400" smtClean="0">
                <a:solidFill>
                  <a:schemeClr val="bg1">
                    <a:lumMod val="50000"/>
                  </a:schemeClr>
                </a:solidFill>
              </a:rPr>
              <a:t>your package? 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4636" y="871019"/>
            <a:ext cx="577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 smtClean="0"/>
              <a:t>We offer fast, efficient and affordable package delivery solutions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4198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home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211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8500" y="1269956"/>
            <a:ext cx="6587282" cy="49092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clos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66" y="1206562"/>
            <a:ext cx="449016" cy="449016"/>
          </a:xfrm>
          <a:prstGeom prst="rect">
            <a:avLst/>
          </a:prstGeom>
        </p:spPr>
      </p:pic>
      <p:sp>
        <p:nvSpPr>
          <p:cNvPr id="9" name="Action Button: Forward or Next 8"/>
          <p:cNvSpPr/>
          <p:nvPr/>
        </p:nvSpPr>
        <p:spPr>
          <a:xfrm>
            <a:off x="3953660" y="3194407"/>
            <a:ext cx="1436605" cy="1082927"/>
          </a:xfrm>
          <a:prstGeom prst="actionButtonForwardNext">
            <a:avLst/>
          </a:prstGeom>
          <a:solidFill>
            <a:srgbClr val="E95625"/>
          </a:solidFill>
          <a:ln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bliqueTopLef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2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bann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" y="1084043"/>
            <a:ext cx="9142593" cy="6096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1474181"/>
            <a:ext cx="12879" cy="52282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4699" y="1474181"/>
            <a:ext cx="4172755" cy="52282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  <a:effectLst>
            <a:outerShdw blurRad="40000" dist="23000" dir="5400000" rotWithShape="0">
              <a:srgbClr val="000000">
                <a:alpha val="6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739425" y="1474180"/>
            <a:ext cx="4172755" cy="522822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087" y="1899011"/>
            <a:ext cx="396669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D15D22"/>
                </a:solidFill>
              </a:rPr>
              <a:t>NEW CUSTOMER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:</a:t>
            </a:r>
          </a:p>
          <a:p>
            <a:endParaRPr lang="en-AU" b="1" dirty="0"/>
          </a:p>
        </p:txBody>
      </p:sp>
      <p:sp>
        <p:nvSpPr>
          <p:cNvPr id="27" name="Rectangle 26"/>
          <p:cNvSpPr/>
          <p:nvPr/>
        </p:nvSpPr>
        <p:spPr>
          <a:xfrm>
            <a:off x="940626" y="3183467"/>
            <a:ext cx="2661367" cy="1253124"/>
          </a:xfrm>
          <a:prstGeom prst="rect">
            <a:avLst/>
          </a:prstGeom>
          <a:solidFill>
            <a:srgbClr val="D15D22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/>
          <p:cNvSpPr txBox="1"/>
          <p:nvPr/>
        </p:nvSpPr>
        <p:spPr>
          <a:xfrm>
            <a:off x="1368283" y="3647716"/>
            <a:ext cx="219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>
                <a:solidFill>
                  <a:schemeClr val="bg1"/>
                </a:solidFill>
              </a:rPr>
              <a:t>CREATE ACCOUNT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8457" y="4722350"/>
            <a:ext cx="2663536" cy="12438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1646351" y="4903042"/>
            <a:ext cx="187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CONTINUE WITHOUT ACCOUNT</a:t>
            </a:r>
            <a:endParaRPr lang="en-AU" dirty="0"/>
          </a:p>
        </p:txBody>
      </p:sp>
      <p:sp>
        <p:nvSpPr>
          <p:cNvPr id="44" name="Rectangle 43">
            <a:hlinkClick r:id="" action="ppaction://hlinkshowjump?jump=nextslide"/>
          </p:cNvPr>
          <p:cNvSpPr/>
          <p:nvPr/>
        </p:nvSpPr>
        <p:spPr>
          <a:xfrm>
            <a:off x="3982322" y="6834575"/>
            <a:ext cx="1159415" cy="228256"/>
          </a:xfrm>
          <a:prstGeom prst="rect">
            <a:avLst/>
          </a:prstGeom>
          <a:solidFill>
            <a:srgbClr val="E95625"/>
          </a:solidFill>
          <a:ln w="38100">
            <a:solidFill>
              <a:srgbClr val="6C6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</a:rPr>
              <a:t>CONTINUE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hlinkClick r:id="" action="ppaction://hlinkshowjump?jump=firstslide"/>
          </p:cNvPr>
          <p:cNvSpPr txBox="1"/>
          <p:nvPr/>
        </p:nvSpPr>
        <p:spPr>
          <a:xfrm>
            <a:off x="3386310" y="558069"/>
            <a:ext cx="7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8" y="1084043"/>
            <a:ext cx="4140131" cy="31501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95635" y="1584145"/>
            <a:ext cx="396669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 smtClean="0">
                <a:solidFill>
                  <a:srgbClr val="D15D22"/>
                </a:solidFill>
              </a:rPr>
              <a:t>EXISTING CUSTOMER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:</a:t>
            </a:r>
          </a:p>
          <a:p>
            <a:endParaRPr lang="en-AU" b="1" dirty="0"/>
          </a:p>
        </p:txBody>
      </p:sp>
      <p:sp>
        <p:nvSpPr>
          <p:cNvPr id="49" name="Rectangle 48"/>
          <p:cNvSpPr/>
          <p:nvPr/>
        </p:nvSpPr>
        <p:spPr>
          <a:xfrm>
            <a:off x="5442616" y="3199940"/>
            <a:ext cx="2661367" cy="1253124"/>
          </a:xfrm>
          <a:prstGeom prst="rect">
            <a:avLst/>
          </a:prstGeom>
          <a:solidFill>
            <a:srgbClr val="D15D22">
              <a:alpha val="8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/>
          <p:cNvSpPr txBox="1"/>
          <p:nvPr/>
        </p:nvSpPr>
        <p:spPr>
          <a:xfrm>
            <a:off x="6312168" y="3616741"/>
            <a:ext cx="219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>
                <a:solidFill>
                  <a:schemeClr val="bg1"/>
                </a:solidFill>
              </a:rPr>
              <a:t>SIGN IN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40447" y="4738823"/>
            <a:ext cx="2663536" cy="12438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2" name="TextBox 51"/>
          <p:cNvSpPr txBox="1"/>
          <p:nvPr/>
        </p:nvSpPr>
        <p:spPr>
          <a:xfrm>
            <a:off x="5885935" y="5070892"/>
            <a:ext cx="187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mtClean="0"/>
              <a:t>CREATE NEW ORDER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69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bann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222"/>
            <a:ext cx="9144000" cy="609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4699" y="1474181"/>
            <a:ext cx="8646638" cy="52282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  <a:effectLst>
            <a:outerShdw blurRad="40000" dist="23000" dir="5400000" rotWithShape="0">
              <a:srgbClr val="000000">
                <a:alpha val="6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hlinkClick r:id="" action="ppaction://hlinkshowjump?jump=nextslide"/>
          </p:cNvPr>
          <p:cNvSpPr/>
          <p:nvPr/>
        </p:nvSpPr>
        <p:spPr>
          <a:xfrm>
            <a:off x="3982322" y="6834575"/>
            <a:ext cx="1159415" cy="228256"/>
          </a:xfrm>
          <a:prstGeom prst="rect">
            <a:avLst/>
          </a:prstGeom>
          <a:solidFill>
            <a:srgbClr val="E95625"/>
          </a:solidFill>
          <a:ln w="38100">
            <a:solidFill>
              <a:srgbClr val="6C6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</a:rPr>
              <a:t>CONTINUE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hlinkClick r:id="" action="ppaction://hlinkshowjump?jump=firstslide"/>
          </p:cNvPr>
          <p:cNvSpPr txBox="1"/>
          <p:nvPr/>
        </p:nvSpPr>
        <p:spPr>
          <a:xfrm>
            <a:off x="3386310" y="558069"/>
            <a:ext cx="7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36" name="TextBox 35"/>
          <p:cNvSpPr txBox="1"/>
          <p:nvPr/>
        </p:nvSpPr>
        <p:spPr>
          <a:xfrm>
            <a:off x="1248034" y="1602291"/>
            <a:ext cx="76117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D15D22"/>
                </a:solidFill>
              </a:rPr>
              <a:t>WHAT WOULD YOU LIKE TO ORDER?</a:t>
            </a:r>
          </a:p>
          <a:p>
            <a:endParaRPr lang="en-AU" b="1" dirty="0">
              <a:solidFill>
                <a:srgbClr val="D15D22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3" y="1059571"/>
            <a:ext cx="4721188" cy="35922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9619" y="2394156"/>
            <a:ext cx="2015982" cy="1214016"/>
            <a:chOff x="509619" y="2542440"/>
            <a:chExt cx="2015982" cy="1214016"/>
          </a:xfrm>
        </p:grpSpPr>
        <p:sp>
          <p:nvSpPr>
            <p:cNvPr id="22" name="Rectangle 21"/>
            <p:cNvSpPr/>
            <p:nvPr/>
          </p:nvSpPr>
          <p:spPr>
            <a:xfrm>
              <a:off x="509619" y="2542440"/>
              <a:ext cx="1869976" cy="1214016"/>
            </a:xfrm>
            <a:prstGeom prst="rect">
              <a:avLst/>
            </a:prstGeom>
            <a:solidFill>
              <a:srgbClr val="D15D22">
                <a:alpha val="8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5234" y="2964781"/>
              <a:ext cx="1960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solidFill>
                    <a:schemeClr val="bg1"/>
                  </a:solidFill>
                </a:rPr>
                <a:t>SMALL PACKAGES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24294" y="2381784"/>
            <a:ext cx="1879733" cy="1214016"/>
            <a:chOff x="2965950" y="2542439"/>
            <a:chExt cx="1879733" cy="1214016"/>
          </a:xfrm>
        </p:grpSpPr>
        <p:sp>
          <p:nvSpPr>
            <p:cNvPr id="24" name="Rectangle 23"/>
            <p:cNvSpPr/>
            <p:nvPr/>
          </p:nvSpPr>
          <p:spPr>
            <a:xfrm>
              <a:off x="2965950" y="2542439"/>
              <a:ext cx="1834036" cy="121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65950" y="2941846"/>
              <a:ext cx="1879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LARGE PACKAGES</a:t>
              </a:r>
              <a:endParaRPr lang="en-AU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756747" y="2381784"/>
            <a:ext cx="1879733" cy="1214016"/>
            <a:chOff x="4793818" y="2530068"/>
            <a:chExt cx="1879733" cy="1214016"/>
          </a:xfrm>
        </p:grpSpPr>
        <p:sp>
          <p:nvSpPr>
            <p:cNvPr id="26" name="Rectangle 25"/>
            <p:cNvSpPr/>
            <p:nvPr/>
          </p:nvSpPr>
          <p:spPr>
            <a:xfrm>
              <a:off x="4794919" y="2530068"/>
              <a:ext cx="1834036" cy="121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93818" y="2929475"/>
              <a:ext cx="1879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EXCESS BAGGAGE</a:t>
              </a:r>
              <a:endParaRPr lang="en-AU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36583" y="2358849"/>
            <a:ext cx="1879733" cy="1214016"/>
            <a:chOff x="4758787" y="2530068"/>
            <a:chExt cx="1879733" cy="1214016"/>
          </a:xfrm>
        </p:grpSpPr>
        <p:sp>
          <p:nvSpPr>
            <p:cNvPr id="32" name="Rectangle 31"/>
            <p:cNvSpPr/>
            <p:nvPr/>
          </p:nvSpPr>
          <p:spPr>
            <a:xfrm>
              <a:off x="4794919" y="2530068"/>
              <a:ext cx="1834036" cy="121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58787" y="2807067"/>
              <a:ext cx="187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DANGEROUS GOODS</a:t>
              </a:r>
              <a:endParaRPr lang="en-AU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62104" y="4943763"/>
            <a:ext cx="1960367" cy="1214016"/>
            <a:chOff x="491092" y="2542440"/>
            <a:chExt cx="1960367" cy="1214016"/>
          </a:xfrm>
        </p:grpSpPr>
        <p:sp>
          <p:nvSpPr>
            <p:cNvPr id="52" name="Rectangle 51"/>
            <p:cNvSpPr/>
            <p:nvPr/>
          </p:nvSpPr>
          <p:spPr>
            <a:xfrm>
              <a:off x="509619" y="2542440"/>
              <a:ext cx="1869976" cy="1214016"/>
            </a:xfrm>
            <a:prstGeom prst="rect">
              <a:avLst/>
            </a:prstGeom>
            <a:solidFill>
              <a:srgbClr val="D15D22">
                <a:alpha val="8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1092" y="2952424"/>
              <a:ext cx="1960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mtClean="0">
                  <a:solidFill>
                    <a:schemeClr val="bg1"/>
                  </a:solidFill>
                </a:rPr>
                <a:t>INTER-STATE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18656" y="4943763"/>
            <a:ext cx="1879733" cy="1214016"/>
            <a:chOff x="4793818" y="2530068"/>
            <a:chExt cx="1879733" cy="1214016"/>
          </a:xfrm>
        </p:grpSpPr>
        <p:sp>
          <p:nvSpPr>
            <p:cNvPr id="58" name="Rectangle 57"/>
            <p:cNvSpPr/>
            <p:nvPr/>
          </p:nvSpPr>
          <p:spPr>
            <a:xfrm>
              <a:off x="4794919" y="2530068"/>
              <a:ext cx="1834036" cy="121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93818" y="2929475"/>
              <a:ext cx="1879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LOCALLY</a:t>
              </a:r>
              <a:endParaRPr lang="en-AU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795306" y="4954330"/>
            <a:ext cx="1879733" cy="1214016"/>
            <a:chOff x="4758787" y="2530068"/>
            <a:chExt cx="1879733" cy="1214016"/>
          </a:xfrm>
        </p:grpSpPr>
        <p:sp>
          <p:nvSpPr>
            <p:cNvPr id="61" name="Rectangle 60"/>
            <p:cNvSpPr/>
            <p:nvPr/>
          </p:nvSpPr>
          <p:spPr>
            <a:xfrm>
              <a:off x="4794919" y="2530068"/>
              <a:ext cx="1834036" cy="121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58787" y="2807067"/>
              <a:ext cx="187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/>
                <a:t>INTER-NATIONALLY</a:t>
              </a:r>
              <a:endParaRPr lang="en-AU" dirty="0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42086" y="4053053"/>
            <a:ext cx="76117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rgbClr val="D15D22"/>
                </a:solidFill>
              </a:rPr>
              <a:t>WHERE WOULD YOU LIKE TO SEND IT?</a:t>
            </a:r>
          </a:p>
          <a:p>
            <a:endParaRPr lang="en-AU" b="1" dirty="0">
              <a:solidFill>
                <a:srgbClr val="D15D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bann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" y="1044222"/>
            <a:ext cx="9142593" cy="609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4699" y="1474181"/>
            <a:ext cx="8646638" cy="52282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  <a:effectLst>
            <a:outerShdw blurRad="40000" dist="23000" dir="5400000" rotWithShape="0">
              <a:srgbClr val="000000">
                <a:alpha val="6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hlinkClick r:id="" action="ppaction://hlinkshowjump?jump=nextslide"/>
          </p:cNvPr>
          <p:cNvSpPr/>
          <p:nvPr/>
        </p:nvSpPr>
        <p:spPr>
          <a:xfrm>
            <a:off x="3982322" y="6834575"/>
            <a:ext cx="1159415" cy="228256"/>
          </a:xfrm>
          <a:prstGeom prst="rect">
            <a:avLst/>
          </a:prstGeom>
          <a:solidFill>
            <a:srgbClr val="E95625"/>
          </a:solidFill>
          <a:ln w="38100">
            <a:solidFill>
              <a:srgbClr val="6C6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</a:rPr>
              <a:t>CONTINUE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hlinkClick r:id="" action="ppaction://hlinkshowjump?jump=firstslide"/>
          </p:cNvPr>
          <p:cNvSpPr txBox="1"/>
          <p:nvPr/>
        </p:nvSpPr>
        <p:spPr>
          <a:xfrm>
            <a:off x="3386310" y="558069"/>
            <a:ext cx="7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36" name="TextBox 35"/>
          <p:cNvSpPr txBox="1"/>
          <p:nvPr/>
        </p:nvSpPr>
        <p:spPr>
          <a:xfrm>
            <a:off x="347730" y="1590091"/>
            <a:ext cx="3827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15D22"/>
                </a:solidFill>
              </a:rPr>
              <a:t>ORDER DETAILS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Name: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Phone Number: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Email:</a:t>
            </a:r>
          </a:p>
          <a:p>
            <a:endParaRPr lang="en-AU" b="1" dirty="0">
              <a:solidFill>
                <a:srgbClr val="D15D22"/>
              </a:solidFill>
            </a:endParaRPr>
          </a:p>
          <a:p>
            <a:r>
              <a:rPr lang="en-AU" b="1" dirty="0" smtClean="0">
                <a:solidFill>
                  <a:srgbClr val="D15D22"/>
                </a:solidFill>
              </a:rPr>
              <a:t>Billing Address: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3" y="1059571"/>
            <a:ext cx="4721188" cy="3592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645" y="2167486"/>
            <a:ext cx="2370221" cy="37297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644" y="2696262"/>
            <a:ext cx="2370221" cy="3729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24741" y="3249348"/>
            <a:ext cx="6733410" cy="37297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645" y="4052286"/>
            <a:ext cx="2370221" cy="37297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643" y="4457684"/>
            <a:ext cx="2370221" cy="3729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645" y="4863082"/>
            <a:ext cx="2370221" cy="37297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512" y="5248891"/>
            <a:ext cx="2370221" cy="37297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9" t="45023" r="26556" b="45190"/>
          <a:stretch/>
        </p:blipFill>
        <p:spPr>
          <a:xfrm>
            <a:off x="2049511" y="5634700"/>
            <a:ext cx="2370221" cy="37297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45996" y="4080723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15D22"/>
                </a:solidFill>
              </a:rPr>
              <a:t>Post </a:t>
            </a:r>
            <a:r>
              <a:rPr lang="en-AU" b="1" dirty="0" smtClean="0">
                <a:solidFill>
                  <a:srgbClr val="D15D22"/>
                </a:solidFill>
              </a:rPr>
              <a:t>Code</a:t>
            </a:r>
            <a:endParaRPr lang="en-AU" b="1" dirty="0">
              <a:solidFill>
                <a:srgbClr val="D15D2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9776" y="4413294"/>
            <a:ext cx="170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15D22"/>
                </a:solidFill>
              </a:rPr>
              <a:t>Street </a:t>
            </a:r>
            <a:r>
              <a:rPr lang="en-AU" b="1" dirty="0" smtClean="0">
                <a:solidFill>
                  <a:srgbClr val="D15D22"/>
                </a:solidFill>
              </a:rPr>
              <a:t>Number</a:t>
            </a:r>
            <a:endParaRPr lang="en-AU" b="1" dirty="0">
              <a:solidFill>
                <a:srgbClr val="D15D2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7753" y="4850408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15D22"/>
                </a:solidFill>
              </a:rPr>
              <a:t>Street </a:t>
            </a:r>
            <a:r>
              <a:rPr lang="en-AU" b="1" dirty="0" smtClean="0">
                <a:solidFill>
                  <a:srgbClr val="D15D22"/>
                </a:solidFill>
              </a:rPr>
              <a:t>Name</a:t>
            </a:r>
            <a:endParaRPr lang="en-AU" b="1" dirty="0">
              <a:solidFill>
                <a:srgbClr val="D15D2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3025" y="5219740"/>
            <a:ext cx="15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D15D22"/>
                </a:solidFill>
              </a:rPr>
              <a:t>Unit </a:t>
            </a:r>
            <a:r>
              <a:rPr lang="en-AU" b="1" dirty="0" smtClean="0">
                <a:solidFill>
                  <a:srgbClr val="D15D22"/>
                </a:solidFill>
              </a:rPr>
              <a:t>Number</a:t>
            </a:r>
            <a:endParaRPr lang="en-AU" b="1" dirty="0">
              <a:solidFill>
                <a:srgbClr val="D15D22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45289" y="5608817"/>
            <a:ext cx="57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15D22"/>
                </a:solidFill>
              </a:rPr>
              <a:t>City</a:t>
            </a:r>
            <a:endParaRPr lang="en-AU" b="1" dirty="0">
              <a:solidFill>
                <a:srgbClr val="D15D22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89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bann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" y="1044222"/>
            <a:ext cx="9142593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4517" y="1474181"/>
            <a:ext cx="6074214" cy="52282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  <a:effectLst>
            <a:outerShdw blurRad="40000" dist="23000" dir="5400000" rotWithShape="0">
              <a:srgbClr val="000000">
                <a:alpha val="6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hlinkClick r:id="" action="ppaction://hlinkshowjump?jump=firstslide"/>
          </p:cNvPr>
          <p:cNvSpPr txBox="1"/>
          <p:nvPr/>
        </p:nvSpPr>
        <p:spPr>
          <a:xfrm>
            <a:off x="3386310" y="558069"/>
            <a:ext cx="7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85" y="1050233"/>
            <a:ext cx="4889631" cy="3720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7548" y="1590091"/>
            <a:ext cx="382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15D22"/>
                </a:solidFill>
              </a:rPr>
              <a:t>Please Enter in your Payment Details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09" y="2011334"/>
            <a:ext cx="5735356" cy="452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Tbanner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4"/>
          <a:stretch/>
        </p:blipFill>
        <p:spPr>
          <a:xfrm>
            <a:off x="0" y="0"/>
            <a:ext cx="9144000" cy="1044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" y="1044222"/>
            <a:ext cx="9142593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48794" y="1474181"/>
            <a:ext cx="5214405" cy="45444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rgbClr val="D15D22"/>
            </a:solidFill>
          </a:ln>
          <a:effectLst>
            <a:outerShdw blurRad="40000" dist="23000" dir="5400000" rotWithShape="0">
              <a:srgbClr val="000000">
                <a:alpha val="6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hlinkClick r:id="" action="ppaction://hlinkshowjump?jump=firstslide"/>
          </p:cNvPr>
          <p:cNvSpPr txBox="1"/>
          <p:nvPr/>
        </p:nvSpPr>
        <p:spPr>
          <a:xfrm>
            <a:off x="3386310" y="558069"/>
            <a:ext cx="7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2325638" y="1657553"/>
            <a:ext cx="583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15D22"/>
                </a:solidFill>
              </a:rPr>
              <a:t>Congratulations you have completed your order!</a:t>
            </a:r>
          </a:p>
          <a:p>
            <a:r>
              <a:rPr lang="en-AU" b="1" dirty="0" smtClean="0">
                <a:solidFill>
                  <a:srgbClr val="D15D22"/>
                </a:solidFill>
              </a:rPr>
              <a:t>Thank you for your order!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90" y="1036364"/>
            <a:ext cx="5293856" cy="402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38" y="2303884"/>
            <a:ext cx="4726781" cy="3396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>
            <a:hlinkClick r:id="" action="ppaction://hlinkshowjump?jump=firstslide"/>
          </p:cNvPr>
          <p:cNvSpPr/>
          <p:nvPr/>
        </p:nvSpPr>
        <p:spPr>
          <a:xfrm>
            <a:off x="4175167" y="6237058"/>
            <a:ext cx="1159415" cy="228256"/>
          </a:xfrm>
          <a:prstGeom prst="rect">
            <a:avLst/>
          </a:prstGeom>
          <a:solidFill>
            <a:srgbClr val="E95625"/>
          </a:solidFill>
          <a:ln w="38100">
            <a:solidFill>
              <a:srgbClr val="6C6C6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</a:rPr>
              <a:t>GO HOME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2068" y="5592273"/>
            <a:ext cx="583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D15D22"/>
                </a:solidFill>
              </a:rPr>
              <a:t>A digital receipt has been sent to your email</a:t>
            </a:r>
          </a:p>
        </p:txBody>
      </p:sp>
    </p:spTree>
    <p:extLst>
      <p:ext uri="{BB962C8B-B14F-4D97-AF65-F5344CB8AC3E}">
        <p14:creationId xmlns:p14="http://schemas.microsoft.com/office/powerpoint/2010/main" val="24968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19296</TotalTime>
  <Words>161</Words>
  <Application>Microsoft Macintosh PowerPoint</Application>
  <PresentationFormat>On-screen Show (4:3)</PresentationFormat>
  <Paragraphs>58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Stevenson</dc:creator>
  <cp:lastModifiedBy>Daniel Stevenson</cp:lastModifiedBy>
  <cp:revision>65</cp:revision>
  <dcterms:created xsi:type="dcterms:W3CDTF">2015-07-05T05:42:31Z</dcterms:created>
  <dcterms:modified xsi:type="dcterms:W3CDTF">2016-10-26T08:51:52Z</dcterms:modified>
</cp:coreProperties>
</file>